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62" r:id="rId3"/>
    <p:sldId id="263" r:id="rId4"/>
    <p:sldId id="264" r:id="rId5"/>
    <p:sldId id="265" r:id="rId6"/>
    <p:sldId id="266" r:id="rId7"/>
    <p:sldId id="261" r:id="rId8"/>
  </p:sldIdLst>
  <p:sldSz cx="5122863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6" d="100"/>
          <a:sy n="56" d="100"/>
        </p:scale>
        <p:origin x="288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418" y="1930402"/>
            <a:ext cx="3709352" cy="4439441"/>
          </a:xfrm>
        </p:spPr>
        <p:txBody>
          <a:bodyPr anchor="b"/>
          <a:lstStyle>
            <a:lvl1pPr>
              <a:defRPr sz="4033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5418" y="6369840"/>
            <a:ext cx="3709352" cy="114856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561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22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683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44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06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367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7928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489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10/10/2024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01875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5419" y="6400783"/>
            <a:ext cx="3709351" cy="755651"/>
          </a:xfrm>
        </p:spPr>
        <p:txBody>
          <a:bodyPr anchor="b">
            <a:normAutofit/>
          </a:bodyPr>
          <a:lstStyle>
            <a:lvl1pPr algn="l">
              <a:defRPr sz="1344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5418" y="914401"/>
            <a:ext cx="3709352" cy="485422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96"/>
            </a:lvl1pPr>
            <a:lvl2pPr marL="256123" indent="0">
              <a:buNone/>
              <a:defRPr sz="896"/>
            </a:lvl2pPr>
            <a:lvl3pPr marL="512247" indent="0">
              <a:buNone/>
              <a:defRPr sz="896"/>
            </a:lvl3pPr>
            <a:lvl4pPr marL="768370" indent="0">
              <a:buNone/>
              <a:defRPr sz="896"/>
            </a:lvl4pPr>
            <a:lvl5pPr marL="1024494" indent="0">
              <a:buNone/>
              <a:defRPr sz="896"/>
            </a:lvl5pPr>
            <a:lvl6pPr marL="1280617" indent="0">
              <a:buNone/>
              <a:defRPr sz="896"/>
            </a:lvl6pPr>
            <a:lvl7pPr marL="1536741" indent="0">
              <a:buNone/>
              <a:defRPr sz="896"/>
            </a:lvl7pPr>
            <a:lvl8pPr marL="1792864" indent="0">
              <a:buNone/>
              <a:defRPr sz="896"/>
            </a:lvl8pPr>
            <a:lvl9pPr marL="2048988" indent="0">
              <a:buNone/>
              <a:defRPr sz="896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5419" y="7156433"/>
            <a:ext cx="3709351" cy="658283"/>
          </a:xfrm>
        </p:spPr>
        <p:txBody>
          <a:bodyPr>
            <a:normAutofit/>
          </a:bodyPr>
          <a:lstStyle>
            <a:lvl1pPr marL="0" indent="0">
              <a:buNone/>
              <a:defRPr sz="672"/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10/10/2024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26768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5418" y="1930400"/>
            <a:ext cx="3709352" cy="2641600"/>
          </a:xfrm>
        </p:spPr>
        <p:txBody>
          <a:bodyPr/>
          <a:lstStyle>
            <a:lvl1pPr>
              <a:defRPr sz="2689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485418" y="4876800"/>
            <a:ext cx="3709352" cy="3149600"/>
          </a:xfrm>
        </p:spPr>
        <p:txBody>
          <a:bodyPr anchor="ctr">
            <a:normAutofit/>
          </a:bodyPr>
          <a:lstStyle>
            <a:lvl1pPr marL="0" indent="0">
              <a:buNone/>
              <a:defRPr sz="1008"/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10/10/2024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44863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876" y="1930400"/>
            <a:ext cx="3362046" cy="3097832"/>
          </a:xfrm>
        </p:spPr>
        <p:txBody>
          <a:bodyPr/>
          <a:lstStyle>
            <a:lvl1pPr>
              <a:defRPr sz="2689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811331" y="5028232"/>
            <a:ext cx="3059577" cy="456232"/>
          </a:xfrm>
        </p:spPr>
        <p:txBody>
          <a:bodyPr anchor="t">
            <a:normAutofit/>
          </a:bodyPr>
          <a:lstStyle>
            <a:lvl1pPr marL="0" indent="0">
              <a:buNone/>
              <a:defRPr lang="en-US" sz="784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85418" y="5800876"/>
            <a:ext cx="3709352" cy="2235200"/>
          </a:xfrm>
        </p:spPr>
        <p:txBody>
          <a:bodyPr anchor="ctr">
            <a:normAutofit/>
          </a:bodyPr>
          <a:lstStyle>
            <a:lvl1pPr marL="0" indent="0">
              <a:buNone/>
              <a:defRPr sz="1008"/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10/10/2024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  <p:sp>
        <p:nvSpPr>
          <p:cNvPr id="12" name="TextBox 11"/>
          <p:cNvSpPr txBox="1"/>
          <p:nvPr/>
        </p:nvSpPr>
        <p:spPr>
          <a:xfrm>
            <a:off x="377547" y="1295005"/>
            <a:ext cx="337037" cy="114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834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921528" y="3485050"/>
            <a:ext cx="337037" cy="1144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834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743694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5418" y="4165601"/>
            <a:ext cx="3709352" cy="2204240"/>
          </a:xfrm>
        </p:spPr>
        <p:txBody>
          <a:bodyPr anchor="b"/>
          <a:lstStyle>
            <a:lvl1pPr algn="l">
              <a:defRPr sz="2241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5418" y="6369841"/>
            <a:ext cx="3709352" cy="1147200"/>
          </a:xfrm>
        </p:spPr>
        <p:txBody>
          <a:bodyPr anchor="t"/>
          <a:lstStyle>
            <a:lvl1pPr marL="0" indent="0" algn="l">
              <a:buNone/>
              <a:defRPr sz="112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56123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2pPr>
            <a:lvl3pPr marL="512247" indent="0">
              <a:buNone/>
              <a:defRPr sz="896">
                <a:solidFill>
                  <a:schemeClr val="tx1">
                    <a:tint val="75000"/>
                  </a:schemeClr>
                </a:solidFill>
              </a:defRPr>
            </a:lvl3pPr>
            <a:lvl4pPr marL="768370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4pPr>
            <a:lvl5pPr marL="1024494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5pPr>
            <a:lvl6pPr marL="1280617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6pPr>
            <a:lvl7pPr marL="1536741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7pPr>
            <a:lvl8pPr marL="1792864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8pPr>
            <a:lvl9pPr marL="2048988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10/10/2024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999194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353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6023" y="2641600"/>
            <a:ext cx="1238543" cy="768349"/>
          </a:xfrm>
        </p:spPr>
        <p:txBody>
          <a:bodyPr anchor="b">
            <a:noAutofit/>
          </a:bodyPr>
          <a:lstStyle>
            <a:lvl1pPr marL="0" indent="0">
              <a:buNone/>
              <a:defRPr sz="1344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56123" indent="0">
              <a:buNone/>
              <a:defRPr sz="1120" b="1"/>
            </a:lvl2pPr>
            <a:lvl3pPr marL="512247" indent="0">
              <a:buNone/>
              <a:defRPr sz="1008" b="1"/>
            </a:lvl3pPr>
            <a:lvl4pPr marL="768370" indent="0">
              <a:buNone/>
              <a:defRPr sz="896" b="1"/>
            </a:lvl4pPr>
            <a:lvl5pPr marL="1024494" indent="0">
              <a:buNone/>
              <a:defRPr sz="896" b="1"/>
            </a:lvl5pPr>
            <a:lvl6pPr marL="1280617" indent="0">
              <a:buNone/>
              <a:defRPr sz="896" b="1"/>
            </a:lvl6pPr>
            <a:lvl7pPr marL="1536741" indent="0">
              <a:buNone/>
              <a:defRPr sz="896" b="1"/>
            </a:lvl7pPr>
            <a:lvl8pPr marL="1792864" indent="0">
              <a:buNone/>
              <a:defRPr sz="896" b="1"/>
            </a:lvl8pPr>
            <a:lvl9pPr marL="2048988" indent="0">
              <a:buNone/>
              <a:defRPr sz="896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274225" y="3556000"/>
            <a:ext cx="1230341" cy="4785784"/>
          </a:xfrm>
        </p:spPr>
        <p:txBody>
          <a:bodyPr anchor="t">
            <a:normAutofit/>
          </a:bodyPr>
          <a:lstStyle>
            <a:lvl1pPr marL="0" indent="0">
              <a:buNone/>
              <a:defRPr sz="784"/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32270" y="2641600"/>
            <a:ext cx="1234078" cy="768349"/>
          </a:xfrm>
        </p:spPr>
        <p:txBody>
          <a:bodyPr anchor="b">
            <a:noAutofit/>
          </a:bodyPr>
          <a:lstStyle>
            <a:lvl1pPr marL="0" indent="0">
              <a:buNone/>
              <a:defRPr sz="1344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56123" indent="0">
              <a:buNone/>
              <a:defRPr sz="1120" b="1"/>
            </a:lvl2pPr>
            <a:lvl3pPr marL="512247" indent="0">
              <a:buNone/>
              <a:defRPr sz="1008" b="1"/>
            </a:lvl3pPr>
            <a:lvl4pPr marL="768370" indent="0">
              <a:buNone/>
              <a:defRPr sz="896" b="1"/>
            </a:lvl4pPr>
            <a:lvl5pPr marL="1024494" indent="0">
              <a:buNone/>
              <a:defRPr sz="896" b="1"/>
            </a:lvl5pPr>
            <a:lvl6pPr marL="1280617" indent="0">
              <a:buNone/>
              <a:defRPr sz="896" b="1"/>
            </a:lvl6pPr>
            <a:lvl7pPr marL="1536741" indent="0">
              <a:buNone/>
              <a:defRPr sz="896" b="1"/>
            </a:lvl7pPr>
            <a:lvl8pPr marL="1792864" indent="0">
              <a:buNone/>
              <a:defRPr sz="896" b="1"/>
            </a:lvl8pPr>
            <a:lvl9pPr marL="2048988" indent="0">
              <a:buNone/>
              <a:defRPr sz="896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1627835" y="3556000"/>
            <a:ext cx="1238513" cy="4785784"/>
          </a:xfrm>
        </p:spPr>
        <p:txBody>
          <a:bodyPr anchor="t">
            <a:normAutofit/>
          </a:bodyPr>
          <a:lstStyle>
            <a:lvl1pPr marL="0" indent="0">
              <a:buNone/>
              <a:defRPr sz="784"/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994453" y="2641600"/>
            <a:ext cx="1232343" cy="768349"/>
          </a:xfrm>
        </p:spPr>
        <p:txBody>
          <a:bodyPr anchor="b">
            <a:noAutofit/>
          </a:bodyPr>
          <a:lstStyle>
            <a:lvl1pPr marL="0" indent="0">
              <a:buNone/>
              <a:defRPr sz="1344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56123" indent="0">
              <a:buNone/>
              <a:defRPr sz="1120" b="1"/>
            </a:lvl2pPr>
            <a:lvl3pPr marL="512247" indent="0">
              <a:buNone/>
              <a:defRPr sz="1008" b="1"/>
            </a:lvl3pPr>
            <a:lvl4pPr marL="768370" indent="0">
              <a:buNone/>
              <a:defRPr sz="896" b="1"/>
            </a:lvl4pPr>
            <a:lvl5pPr marL="1024494" indent="0">
              <a:buNone/>
              <a:defRPr sz="896" b="1"/>
            </a:lvl5pPr>
            <a:lvl6pPr marL="1280617" indent="0">
              <a:buNone/>
              <a:defRPr sz="896" b="1"/>
            </a:lvl6pPr>
            <a:lvl7pPr marL="1536741" indent="0">
              <a:buNone/>
              <a:defRPr sz="896" b="1"/>
            </a:lvl7pPr>
            <a:lvl8pPr marL="1792864" indent="0">
              <a:buNone/>
              <a:defRPr sz="896" b="1"/>
            </a:lvl8pPr>
            <a:lvl9pPr marL="2048988" indent="0">
              <a:buNone/>
              <a:defRPr sz="896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2994453" y="3556000"/>
            <a:ext cx="1232343" cy="4785784"/>
          </a:xfrm>
        </p:spPr>
        <p:txBody>
          <a:bodyPr anchor="t">
            <a:normAutofit/>
          </a:bodyPr>
          <a:lstStyle>
            <a:lvl1pPr marL="0" indent="0">
              <a:buNone/>
              <a:defRPr sz="784"/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566067" y="2844800"/>
            <a:ext cx="0" cy="52832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926167" y="2844800"/>
            <a:ext cx="0" cy="5289176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10/10/2024</a:t>
            </a:fld>
            <a:endParaRPr lang="en-PH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259142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353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225" y="5667932"/>
            <a:ext cx="1235679" cy="768349"/>
          </a:xfrm>
        </p:spPr>
        <p:txBody>
          <a:bodyPr anchor="b">
            <a:noAutofit/>
          </a:bodyPr>
          <a:lstStyle>
            <a:lvl1pPr marL="0" indent="0">
              <a:buNone/>
              <a:defRPr sz="1344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56123" indent="0">
              <a:buNone/>
              <a:defRPr sz="1120" b="1"/>
            </a:lvl2pPr>
            <a:lvl3pPr marL="512247" indent="0">
              <a:buNone/>
              <a:defRPr sz="1008" b="1"/>
            </a:lvl3pPr>
            <a:lvl4pPr marL="768370" indent="0">
              <a:buNone/>
              <a:defRPr sz="896" b="1"/>
            </a:lvl4pPr>
            <a:lvl5pPr marL="1024494" indent="0">
              <a:buNone/>
              <a:defRPr sz="896" b="1"/>
            </a:lvl5pPr>
            <a:lvl6pPr marL="1280617" indent="0">
              <a:buNone/>
              <a:defRPr sz="896" b="1"/>
            </a:lvl6pPr>
            <a:lvl7pPr marL="1536741" indent="0">
              <a:buNone/>
              <a:defRPr sz="896" b="1"/>
            </a:lvl7pPr>
            <a:lvl8pPr marL="1792864" indent="0">
              <a:buNone/>
              <a:defRPr sz="896" b="1"/>
            </a:lvl8pPr>
            <a:lvl9pPr marL="2048988" indent="0">
              <a:buNone/>
              <a:defRPr sz="896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74225" y="2946400"/>
            <a:ext cx="1235679" cy="203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96"/>
            </a:lvl1pPr>
            <a:lvl2pPr marL="256123" indent="0">
              <a:buNone/>
              <a:defRPr sz="896"/>
            </a:lvl2pPr>
            <a:lvl3pPr marL="512247" indent="0">
              <a:buNone/>
              <a:defRPr sz="896"/>
            </a:lvl3pPr>
            <a:lvl4pPr marL="768370" indent="0">
              <a:buNone/>
              <a:defRPr sz="896"/>
            </a:lvl4pPr>
            <a:lvl5pPr marL="1024494" indent="0">
              <a:buNone/>
              <a:defRPr sz="896"/>
            </a:lvl5pPr>
            <a:lvl6pPr marL="1280617" indent="0">
              <a:buNone/>
              <a:defRPr sz="896"/>
            </a:lvl6pPr>
            <a:lvl7pPr marL="1536741" indent="0">
              <a:buNone/>
              <a:defRPr sz="896"/>
            </a:lvl7pPr>
            <a:lvl8pPr marL="1792864" indent="0">
              <a:buNone/>
              <a:defRPr sz="896"/>
            </a:lvl8pPr>
            <a:lvl9pPr marL="2048988" indent="0">
              <a:buNone/>
              <a:defRPr sz="896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274225" y="6436283"/>
            <a:ext cx="1235679" cy="878919"/>
          </a:xfrm>
        </p:spPr>
        <p:txBody>
          <a:bodyPr anchor="t">
            <a:normAutofit/>
          </a:bodyPr>
          <a:lstStyle>
            <a:lvl1pPr marL="0" indent="0">
              <a:buNone/>
              <a:defRPr sz="784"/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34673" y="5667932"/>
            <a:ext cx="1231675" cy="768349"/>
          </a:xfrm>
        </p:spPr>
        <p:txBody>
          <a:bodyPr anchor="b">
            <a:noAutofit/>
          </a:bodyPr>
          <a:lstStyle>
            <a:lvl1pPr marL="0" indent="0">
              <a:buNone/>
              <a:defRPr sz="1344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56123" indent="0">
              <a:buNone/>
              <a:defRPr sz="1120" b="1"/>
            </a:lvl2pPr>
            <a:lvl3pPr marL="512247" indent="0">
              <a:buNone/>
              <a:defRPr sz="1008" b="1"/>
            </a:lvl3pPr>
            <a:lvl4pPr marL="768370" indent="0">
              <a:buNone/>
              <a:defRPr sz="896" b="1"/>
            </a:lvl4pPr>
            <a:lvl5pPr marL="1024494" indent="0">
              <a:buNone/>
              <a:defRPr sz="896" b="1"/>
            </a:lvl5pPr>
            <a:lvl6pPr marL="1280617" indent="0">
              <a:buNone/>
              <a:defRPr sz="896" b="1"/>
            </a:lvl6pPr>
            <a:lvl7pPr marL="1536741" indent="0">
              <a:buNone/>
              <a:defRPr sz="896" b="1"/>
            </a:lvl7pPr>
            <a:lvl8pPr marL="1792864" indent="0">
              <a:buNone/>
              <a:defRPr sz="896" b="1"/>
            </a:lvl8pPr>
            <a:lvl9pPr marL="2048988" indent="0">
              <a:buNone/>
              <a:defRPr sz="896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1634673" y="2946400"/>
            <a:ext cx="1231675" cy="203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96"/>
            </a:lvl1pPr>
            <a:lvl2pPr marL="256123" indent="0">
              <a:buNone/>
              <a:defRPr sz="896"/>
            </a:lvl2pPr>
            <a:lvl3pPr marL="512247" indent="0">
              <a:buNone/>
              <a:defRPr sz="896"/>
            </a:lvl3pPr>
            <a:lvl4pPr marL="768370" indent="0">
              <a:buNone/>
              <a:defRPr sz="896"/>
            </a:lvl4pPr>
            <a:lvl5pPr marL="1024494" indent="0">
              <a:buNone/>
              <a:defRPr sz="896"/>
            </a:lvl5pPr>
            <a:lvl6pPr marL="1280617" indent="0">
              <a:buNone/>
              <a:defRPr sz="896"/>
            </a:lvl6pPr>
            <a:lvl7pPr marL="1536741" indent="0">
              <a:buNone/>
              <a:defRPr sz="896"/>
            </a:lvl7pPr>
            <a:lvl8pPr marL="1792864" indent="0">
              <a:buNone/>
              <a:defRPr sz="896"/>
            </a:lvl8pPr>
            <a:lvl9pPr marL="2048988" indent="0">
              <a:buNone/>
              <a:defRPr sz="896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1634104" y="6436282"/>
            <a:ext cx="1233307" cy="878919"/>
          </a:xfrm>
        </p:spPr>
        <p:txBody>
          <a:bodyPr anchor="t">
            <a:normAutofit/>
          </a:bodyPr>
          <a:lstStyle>
            <a:lvl1pPr marL="0" indent="0">
              <a:buNone/>
              <a:defRPr sz="784"/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994453" y="5667932"/>
            <a:ext cx="1232343" cy="768349"/>
          </a:xfrm>
        </p:spPr>
        <p:txBody>
          <a:bodyPr anchor="b">
            <a:noAutofit/>
          </a:bodyPr>
          <a:lstStyle>
            <a:lvl1pPr marL="0" indent="0">
              <a:buNone/>
              <a:defRPr sz="1344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56123" indent="0">
              <a:buNone/>
              <a:defRPr sz="1120" b="1"/>
            </a:lvl2pPr>
            <a:lvl3pPr marL="512247" indent="0">
              <a:buNone/>
              <a:defRPr sz="1008" b="1"/>
            </a:lvl3pPr>
            <a:lvl4pPr marL="768370" indent="0">
              <a:buNone/>
              <a:defRPr sz="896" b="1"/>
            </a:lvl4pPr>
            <a:lvl5pPr marL="1024494" indent="0">
              <a:buNone/>
              <a:defRPr sz="896" b="1"/>
            </a:lvl5pPr>
            <a:lvl6pPr marL="1280617" indent="0">
              <a:buNone/>
              <a:defRPr sz="896" b="1"/>
            </a:lvl6pPr>
            <a:lvl7pPr marL="1536741" indent="0">
              <a:buNone/>
              <a:defRPr sz="896" b="1"/>
            </a:lvl7pPr>
            <a:lvl8pPr marL="1792864" indent="0">
              <a:buNone/>
              <a:defRPr sz="896" b="1"/>
            </a:lvl8pPr>
            <a:lvl9pPr marL="2048988" indent="0">
              <a:buNone/>
              <a:defRPr sz="896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2994452" y="2946400"/>
            <a:ext cx="1232343" cy="203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96"/>
            </a:lvl1pPr>
            <a:lvl2pPr marL="256123" indent="0">
              <a:buNone/>
              <a:defRPr sz="896"/>
            </a:lvl2pPr>
            <a:lvl3pPr marL="512247" indent="0">
              <a:buNone/>
              <a:defRPr sz="896"/>
            </a:lvl3pPr>
            <a:lvl4pPr marL="768370" indent="0">
              <a:buNone/>
              <a:defRPr sz="896"/>
            </a:lvl4pPr>
            <a:lvl5pPr marL="1024494" indent="0">
              <a:buNone/>
              <a:defRPr sz="896"/>
            </a:lvl5pPr>
            <a:lvl6pPr marL="1280617" indent="0">
              <a:buNone/>
              <a:defRPr sz="896"/>
            </a:lvl6pPr>
            <a:lvl7pPr marL="1536741" indent="0">
              <a:buNone/>
              <a:defRPr sz="896"/>
            </a:lvl7pPr>
            <a:lvl8pPr marL="1792864" indent="0">
              <a:buNone/>
              <a:defRPr sz="896"/>
            </a:lvl8pPr>
            <a:lvl9pPr marL="2048988" indent="0">
              <a:buNone/>
              <a:defRPr sz="896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2994401" y="6436279"/>
            <a:ext cx="1233975" cy="878919"/>
          </a:xfrm>
        </p:spPr>
        <p:txBody>
          <a:bodyPr anchor="t">
            <a:normAutofit/>
          </a:bodyPr>
          <a:lstStyle>
            <a:lvl1pPr marL="0" indent="0">
              <a:buNone/>
              <a:defRPr sz="784"/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566067" y="2844800"/>
            <a:ext cx="0" cy="52832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926167" y="2844800"/>
            <a:ext cx="0" cy="5289176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10/10/2024</a:t>
            </a:fld>
            <a:endParaRPr lang="en-PH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126012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10/10/2024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987614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490193" y="573619"/>
            <a:ext cx="736604" cy="7768167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4225" y="1030940"/>
            <a:ext cx="3119889" cy="731084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10/10/2024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14620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10/10/2024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67323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5419" y="3815646"/>
            <a:ext cx="3709351" cy="2554196"/>
          </a:xfrm>
        </p:spPr>
        <p:txBody>
          <a:bodyPr anchor="b"/>
          <a:lstStyle>
            <a:lvl1pPr algn="l">
              <a:defRPr sz="2241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5418" y="6369841"/>
            <a:ext cx="3709352" cy="1147200"/>
          </a:xfrm>
        </p:spPr>
        <p:txBody>
          <a:bodyPr anchor="t"/>
          <a:lstStyle>
            <a:lvl1pPr marL="0" indent="0" algn="l">
              <a:buNone/>
              <a:defRPr sz="112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56123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2pPr>
            <a:lvl3pPr marL="512247" indent="0">
              <a:buNone/>
              <a:defRPr sz="896">
                <a:solidFill>
                  <a:schemeClr val="tx1">
                    <a:tint val="75000"/>
                  </a:schemeClr>
                </a:solidFill>
              </a:defRPr>
            </a:lvl3pPr>
            <a:lvl4pPr marL="768370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4pPr>
            <a:lvl5pPr marL="1024494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5pPr>
            <a:lvl6pPr marL="1280617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6pPr>
            <a:lvl7pPr marL="1536741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7pPr>
            <a:lvl8pPr marL="1792864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8pPr>
            <a:lvl9pPr marL="2048988" indent="0">
              <a:buNone/>
              <a:defRPr sz="78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10/10/2024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67195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3714" y="2747435"/>
            <a:ext cx="1847745" cy="5594351"/>
          </a:xfrm>
        </p:spPr>
        <p:txBody>
          <a:bodyPr>
            <a:normAutofit/>
          </a:bodyPr>
          <a:lstStyle>
            <a:lvl1pPr>
              <a:defRPr sz="1008"/>
            </a:lvl1pPr>
            <a:lvl2pPr>
              <a:defRPr sz="896"/>
            </a:lvl2pPr>
            <a:lvl3pPr>
              <a:defRPr sz="784"/>
            </a:lvl3pPr>
            <a:lvl4pPr>
              <a:defRPr sz="672"/>
            </a:lvl4pPr>
            <a:lvl5pPr>
              <a:defRPr sz="672"/>
            </a:lvl5pPr>
            <a:lvl6pPr>
              <a:defRPr sz="672"/>
            </a:lvl6pPr>
            <a:lvl7pPr>
              <a:defRPr sz="672"/>
            </a:lvl7pPr>
            <a:lvl8pPr>
              <a:defRPr sz="672"/>
            </a:lvl8pPr>
            <a:lvl9pPr>
              <a:defRPr sz="672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76538" y="2741458"/>
            <a:ext cx="1847746" cy="5600327"/>
          </a:xfrm>
        </p:spPr>
        <p:txBody>
          <a:bodyPr>
            <a:normAutofit/>
          </a:bodyPr>
          <a:lstStyle>
            <a:lvl1pPr>
              <a:defRPr sz="1008"/>
            </a:lvl1pPr>
            <a:lvl2pPr>
              <a:defRPr sz="896"/>
            </a:lvl2pPr>
            <a:lvl3pPr>
              <a:defRPr sz="784"/>
            </a:lvl3pPr>
            <a:lvl4pPr>
              <a:defRPr sz="672"/>
            </a:lvl4pPr>
            <a:lvl5pPr>
              <a:defRPr sz="672"/>
            </a:lvl5pPr>
            <a:lvl6pPr>
              <a:defRPr sz="672"/>
            </a:lvl6pPr>
            <a:lvl7pPr>
              <a:defRPr sz="672"/>
            </a:lvl7pPr>
            <a:lvl8pPr>
              <a:defRPr sz="672"/>
            </a:lvl8pPr>
            <a:lvl9pPr>
              <a:defRPr sz="672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10/10/2024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09741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3713" y="2540000"/>
            <a:ext cx="1847745" cy="768349"/>
          </a:xfrm>
        </p:spPr>
        <p:txBody>
          <a:bodyPr anchor="b">
            <a:noAutofit/>
          </a:bodyPr>
          <a:lstStyle>
            <a:lvl1pPr marL="0" indent="0">
              <a:buNone/>
              <a:defRPr sz="1344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56123" indent="0">
              <a:buNone/>
              <a:defRPr sz="1120" b="1"/>
            </a:lvl2pPr>
            <a:lvl3pPr marL="512247" indent="0">
              <a:buNone/>
              <a:defRPr sz="1008" b="1"/>
            </a:lvl3pPr>
            <a:lvl4pPr marL="768370" indent="0">
              <a:buNone/>
              <a:defRPr sz="896" b="1"/>
            </a:lvl4pPr>
            <a:lvl5pPr marL="1024494" indent="0">
              <a:buNone/>
              <a:defRPr sz="896" b="1"/>
            </a:lvl5pPr>
            <a:lvl6pPr marL="1280617" indent="0">
              <a:buNone/>
              <a:defRPr sz="896" b="1"/>
            </a:lvl6pPr>
            <a:lvl7pPr marL="1536741" indent="0">
              <a:buNone/>
              <a:defRPr sz="896" b="1"/>
            </a:lvl7pPr>
            <a:lvl8pPr marL="1792864" indent="0">
              <a:buNone/>
              <a:defRPr sz="896" b="1"/>
            </a:lvl8pPr>
            <a:lvl9pPr marL="2048988" indent="0">
              <a:buNone/>
              <a:defRPr sz="896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714" y="3352800"/>
            <a:ext cx="1847745" cy="4988984"/>
          </a:xfrm>
        </p:spPr>
        <p:txBody>
          <a:bodyPr>
            <a:normAutofit/>
          </a:bodyPr>
          <a:lstStyle>
            <a:lvl1pPr>
              <a:defRPr sz="1008"/>
            </a:lvl1pPr>
            <a:lvl2pPr>
              <a:defRPr sz="896"/>
            </a:lvl2pPr>
            <a:lvl3pPr>
              <a:defRPr sz="784"/>
            </a:lvl3pPr>
            <a:lvl4pPr>
              <a:defRPr sz="672"/>
            </a:lvl4pPr>
            <a:lvl5pPr>
              <a:defRPr sz="672"/>
            </a:lvl5pPr>
            <a:lvl6pPr>
              <a:defRPr sz="672"/>
            </a:lvl6pPr>
            <a:lvl7pPr>
              <a:defRPr sz="672"/>
            </a:lvl7pPr>
            <a:lvl8pPr>
              <a:defRPr sz="672"/>
            </a:lvl8pPr>
            <a:lvl9pPr>
              <a:defRPr sz="672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76538" y="2540000"/>
            <a:ext cx="1847745" cy="768349"/>
          </a:xfrm>
        </p:spPr>
        <p:txBody>
          <a:bodyPr anchor="b">
            <a:noAutofit/>
          </a:bodyPr>
          <a:lstStyle>
            <a:lvl1pPr marL="0" indent="0">
              <a:buNone/>
              <a:defRPr sz="1344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256123" indent="0">
              <a:buNone/>
              <a:defRPr sz="1120" b="1"/>
            </a:lvl2pPr>
            <a:lvl3pPr marL="512247" indent="0">
              <a:buNone/>
              <a:defRPr sz="1008" b="1"/>
            </a:lvl3pPr>
            <a:lvl4pPr marL="768370" indent="0">
              <a:buNone/>
              <a:defRPr sz="896" b="1"/>
            </a:lvl4pPr>
            <a:lvl5pPr marL="1024494" indent="0">
              <a:buNone/>
              <a:defRPr sz="896" b="1"/>
            </a:lvl5pPr>
            <a:lvl6pPr marL="1280617" indent="0">
              <a:buNone/>
              <a:defRPr sz="896" b="1"/>
            </a:lvl6pPr>
            <a:lvl7pPr marL="1536741" indent="0">
              <a:buNone/>
              <a:defRPr sz="896" b="1"/>
            </a:lvl7pPr>
            <a:lvl8pPr marL="1792864" indent="0">
              <a:buNone/>
              <a:defRPr sz="896" b="1"/>
            </a:lvl8pPr>
            <a:lvl9pPr marL="2048988" indent="0">
              <a:buNone/>
              <a:defRPr sz="896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76538" y="3352800"/>
            <a:ext cx="1847745" cy="4988984"/>
          </a:xfrm>
        </p:spPr>
        <p:txBody>
          <a:bodyPr>
            <a:normAutofit/>
          </a:bodyPr>
          <a:lstStyle>
            <a:lvl1pPr>
              <a:defRPr sz="1008"/>
            </a:lvl1pPr>
            <a:lvl2pPr>
              <a:defRPr sz="896"/>
            </a:lvl2pPr>
            <a:lvl3pPr>
              <a:defRPr sz="784"/>
            </a:lvl3pPr>
            <a:lvl4pPr>
              <a:defRPr sz="672"/>
            </a:lvl4pPr>
            <a:lvl5pPr>
              <a:defRPr sz="672"/>
            </a:lvl5pPr>
            <a:lvl6pPr>
              <a:defRPr sz="672"/>
            </a:lvl6pPr>
            <a:lvl7pPr>
              <a:defRPr sz="672"/>
            </a:lvl7pPr>
            <a:lvl8pPr>
              <a:defRPr sz="672"/>
            </a:lvl8pPr>
            <a:lvl9pPr>
              <a:defRPr sz="672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10/10/2024</a:t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17993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10/10/2024</a:t>
            </a:fld>
            <a:endParaRPr lang="en-PH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405685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10/10/2024</a:t>
            </a:fld>
            <a:endParaRPr lang="en-PH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699140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5418" y="1930400"/>
            <a:ext cx="1429439" cy="1930400"/>
          </a:xfrm>
        </p:spPr>
        <p:txBody>
          <a:bodyPr anchor="b"/>
          <a:lstStyle>
            <a:lvl1pPr algn="l">
              <a:defRPr sz="1344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0935" y="1930400"/>
            <a:ext cx="2183835" cy="6096000"/>
          </a:xfrm>
        </p:spPr>
        <p:txBody>
          <a:bodyPr anchor="ctr">
            <a:normAutofit/>
          </a:bodyPr>
          <a:lstStyle>
            <a:lvl1pPr>
              <a:defRPr sz="1120"/>
            </a:lvl1pPr>
            <a:lvl2pPr>
              <a:defRPr sz="1008"/>
            </a:lvl2pPr>
            <a:lvl3pPr>
              <a:defRPr sz="896"/>
            </a:lvl3pPr>
            <a:lvl4pPr>
              <a:defRPr sz="784"/>
            </a:lvl4pPr>
            <a:lvl5pPr>
              <a:defRPr sz="784"/>
            </a:lvl5pPr>
            <a:lvl6pPr>
              <a:defRPr sz="784"/>
            </a:lvl6pPr>
            <a:lvl7pPr>
              <a:defRPr sz="784"/>
            </a:lvl7pPr>
            <a:lvl8pPr>
              <a:defRPr sz="784"/>
            </a:lvl8pPr>
            <a:lvl9pPr>
              <a:defRPr sz="784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5419" y="4172375"/>
            <a:ext cx="1429438" cy="3860799"/>
          </a:xfrm>
        </p:spPr>
        <p:txBody>
          <a:bodyPr/>
          <a:lstStyle>
            <a:lvl1pPr marL="0" indent="0">
              <a:buNone/>
              <a:defRPr sz="784"/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10/10/2024</a:t>
            </a:fld>
            <a:endParaRPr lang="en-PH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66539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978" y="2472256"/>
            <a:ext cx="2140506" cy="2099744"/>
          </a:xfrm>
        </p:spPr>
        <p:txBody>
          <a:bodyPr anchor="b">
            <a:normAutofit/>
          </a:bodyPr>
          <a:lstStyle>
            <a:lvl1pPr algn="l">
              <a:defRPr sz="2017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20837" y="1524000"/>
            <a:ext cx="1345102" cy="6096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96"/>
            </a:lvl1pPr>
            <a:lvl2pPr marL="256123" indent="0">
              <a:buNone/>
              <a:defRPr sz="896"/>
            </a:lvl2pPr>
            <a:lvl3pPr marL="512247" indent="0">
              <a:buNone/>
              <a:defRPr sz="896"/>
            </a:lvl3pPr>
            <a:lvl4pPr marL="768370" indent="0">
              <a:buNone/>
              <a:defRPr sz="896"/>
            </a:lvl4pPr>
            <a:lvl5pPr marL="1024494" indent="0">
              <a:buNone/>
              <a:defRPr sz="896"/>
            </a:lvl5pPr>
            <a:lvl6pPr marL="1280617" indent="0">
              <a:buNone/>
              <a:defRPr sz="896"/>
            </a:lvl6pPr>
            <a:lvl7pPr marL="1536741" indent="0">
              <a:buNone/>
              <a:defRPr sz="896"/>
            </a:lvl7pPr>
            <a:lvl8pPr marL="1792864" indent="0">
              <a:buNone/>
              <a:defRPr sz="896"/>
            </a:lvl8pPr>
            <a:lvl9pPr marL="2048988" indent="0">
              <a:buNone/>
              <a:defRPr sz="896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5418" y="4876800"/>
            <a:ext cx="2137175" cy="1828800"/>
          </a:xfrm>
        </p:spPr>
        <p:txBody>
          <a:bodyPr>
            <a:normAutofit/>
          </a:bodyPr>
          <a:lstStyle>
            <a:lvl1pPr marL="0" indent="0">
              <a:buNone/>
              <a:defRPr sz="784"/>
            </a:lvl1pPr>
            <a:lvl2pPr marL="256123" indent="0">
              <a:buNone/>
              <a:defRPr sz="672"/>
            </a:lvl2pPr>
            <a:lvl3pPr marL="512247" indent="0">
              <a:buNone/>
              <a:defRPr sz="560"/>
            </a:lvl3pPr>
            <a:lvl4pPr marL="768370" indent="0">
              <a:buNone/>
              <a:defRPr sz="504"/>
            </a:lvl4pPr>
            <a:lvl5pPr marL="1024494" indent="0">
              <a:buNone/>
              <a:defRPr sz="504"/>
            </a:lvl5pPr>
            <a:lvl6pPr marL="1280617" indent="0">
              <a:buNone/>
              <a:defRPr sz="504"/>
            </a:lvl6pPr>
            <a:lvl7pPr marL="1536741" indent="0">
              <a:buNone/>
              <a:defRPr sz="504"/>
            </a:lvl7pPr>
            <a:lvl8pPr marL="1792864" indent="0">
              <a:buNone/>
              <a:defRPr sz="504"/>
            </a:lvl8pPr>
            <a:lvl9pPr marL="2048988" indent="0">
              <a:buNone/>
              <a:defRPr sz="504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6FA7B-5B59-483A-BCB4-67C47E695E2C}" type="datetimeFigureOut">
              <a:rPr lang="en-PH" smtClean="0"/>
              <a:t>10/10/2024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03266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3529214" y="2235200"/>
            <a:ext cx="1579549" cy="3759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3187689" y="-609600"/>
            <a:ext cx="896501" cy="21336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4000"/>
                </a:schemeClr>
              </a:gs>
              <a:gs pos="73000">
                <a:schemeClr val="accent5">
                  <a:alpha val="0"/>
                </a:schemeClr>
              </a:gs>
              <a:gs pos="36000">
                <a:schemeClr val="accent5"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3529213" y="8128000"/>
            <a:ext cx="554977" cy="13208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4000"/>
                </a:schemeClr>
              </a:gs>
              <a:gs pos="66000">
                <a:schemeClr val="accent5">
                  <a:alpha val="0"/>
                </a:schemeClr>
              </a:gs>
              <a:gs pos="36000">
                <a:schemeClr val="accent5"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86271" y="3556000"/>
            <a:ext cx="2347979" cy="5588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470485" y="3860800"/>
            <a:ext cx="1323406" cy="31496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4339444" y="0"/>
            <a:ext cx="384215" cy="14659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1555" y="603624"/>
            <a:ext cx="3952728" cy="186737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3713" y="2737234"/>
            <a:ext cx="3760158" cy="559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3816105" y="2526749"/>
            <a:ext cx="1320799" cy="12810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616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BF6FA7B-5B59-483A-BCB4-67C47E695E2C}" type="datetimeFigureOut">
              <a:rPr lang="en-PH" smtClean="0"/>
              <a:t>10/10/2024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2000199" y="4439549"/>
            <a:ext cx="5146393" cy="12810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616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4351090" y="394315"/>
            <a:ext cx="352288" cy="102358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569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09461-1B8B-459B-A11E-C7DD9EEE8CE5}" type="slidenum">
              <a:rPr lang="en-PH" smtClean="0"/>
              <a:t>‹N°›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663966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256123" rtl="0" eaLnBrk="1" latinLnBrk="0" hangingPunct="1">
        <a:spcBef>
          <a:spcPct val="0"/>
        </a:spcBef>
        <a:buNone/>
        <a:defRPr sz="2353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192093" indent="-192093" algn="l" defTabSz="256123" rtl="0" eaLnBrk="1" latinLnBrk="0" hangingPunct="1">
        <a:spcBef>
          <a:spcPts val="56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12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416201" indent="-160077" algn="l" defTabSz="256123" rtl="0" eaLnBrk="1" latinLnBrk="0" hangingPunct="1">
        <a:spcBef>
          <a:spcPts val="56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008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640309" indent="-128062" algn="l" defTabSz="256123" rtl="0" eaLnBrk="1" latinLnBrk="0" hangingPunct="1">
        <a:spcBef>
          <a:spcPts val="56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896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896432" indent="-128062" algn="l" defTabSz="256123" rtl="0" eaLnBrk="1" latinLnBrk="0" hangingPunct="1">
        <a:spcBef>
          <a:spcPts val="56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784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152555" indent="-128062" algn="l" defTabSz="256123" rtl="0" eaLnBrk="1" latinLnBrk="0" hangingPunct="1">
        <a:spcBef>
          <a:spcPts val="56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784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408679" indent="-128062" algn="l" defTabSz="256123" rtl="0" eaLnBrk="1" latinLnBrk="0" hangingPunct="1">
        <a:spcBef>
          <a:spcPts val="56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784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1664802" indent="-128062" algn="l" defTabSz="256123" rtl="0" eaLnBrk="1" latinLnBrk="0" hangingPunct="1">
        <a:spcBef>
          <a:spcPts val="56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784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1920926" indent="-128062" algn="l" defTabSz="256123" rtl="0" eaLnBrk="1" latinLnBrk="0" hangingPunct="1">
        <a:spcBef>
          <a:spcPts val="56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784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177049" indent="-128062" algn="l" defTabSz="256123" rtl="0" eaLnBrk="1" latinLnBrk="0" hangingPunct="1">
        <a:spcBef>
          <a:spcPts val="56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784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256123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1pPr>
      <a:lvl2pPr marL="256123" algn="l" defTabSz="256123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2pPr>
      <a:lvl3pPr marL="512247" algn="l" defTabSz="256123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3pPr>
      <a:lvl4pPr marL="768370" algn="l" defTabSz="256123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4pPr>
      <a:lvl5pPr marL="1024494" algn="l" defTabSz="256123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5pPr>
      <a:lvl6pPr marL="1280617" algn="l" defTabSz="256123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6pPr>
      <a:lvl7pPr marL="1536741" algn="l" defTabSz="256123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7pPr>
      <a:lvl8pPr marL="1792864" algn="l" defTabSz="256123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8pPr>
      <a:lvl9pPr marL="2048988" algn="l" defTabSz="256123" rtl="0" eaLnBrk="1" latinLnBrk="0" hangingPunct="1">
        <a:defRPr sz="100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3A6842FC-3047-9093-CF7E-F77402C4789C}"/>
              </a:ext>
            </a:extLst>
          </p:cNvPr>
          <p:cNvSpPr txBox="1"/>
          <p:nvPr/>
        </p:nvSpPr>
        <p:spPr>
          <a:xfrm>
            <a:off x="679434" y="600502"/>
            <a:ext cx="352407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Principle 2</a:t>
            </a:r>
            <a:br>
              <a:rPr lang="en-US" sz="4000" b="1" dirty="0"/>
            </a:br>
            <a:r>
              <a:rPr lang="en-US" sz="3600" b="1" dirty="0">
                <a:solidFill>
                  <a:srgbClr val="FFFF00"/>
                </a:solidFill>
              </a:rPr>
              <a:t>Money comes from work</a:t>
            </a:r>
            <a:endParaRPr lang="en-PH" sz="4000" b="1" dirty="0">
              <a:solidFill>
                <a:srgbClr val="FFFF00"/>
              </a:solidFill>
            </a:endParaRP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4EE87D46-ACA5-E3A2-F0DC-B69FC8C64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2623925"/>
            <a:ext cx="5122863" cy="5122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4512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254EFE1-0C85-FD4C-7BC2-BFC79783A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09775"/>
            <a:ext cx="5122863" cy="5122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CC6FB849-7B63-018C-0933-8D8598CC0D67}"/>
              </a:ext>
            </a:extLst>
          </p:cNvPr>
          <p:cNvSpPr txBox="1"/>
          <p:nvPr/>
        </p:nvSpPr>
        <p:spPr>
          <a:xfrm>
            <a:off x="679434" y="600502"/>
            <a:ext cx="35240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Toy is working hard</a:t>
            </a:r>
            <a:endParaRPr lang="en-PH" sz="4000" b="1" dirty="0">
              <a:solidFill>
                <a:srgbClr val="FFFF00"/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816BF7B-0141-93FE-3FAA-4C01CD8BB8DA}"/>
              </a:ext>
            </a:extLst>
          </p:cNvPr>
          <p:cNvSpPr txBox="1"/>
          <p:nvPr/>
        </p:nvSpPr>
        <p:spPr>
          <a:xfrm>
            <a:off x="493795" y="6440731"/>
            <a:ext cx="41352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FFFF00"/>
                </a:solidFill>
              </a:rPr>
              <a:t>So he can provide for his family</a:t>
            </a:r>
            <a:endParaRPr lang="en-PH" sz="40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466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61395608-92DA-7C8F-0601-EA4CA5FDA9B9}"/>
              </a:ext>
            </a:extLst>
          </p:cNvPr>
          <p:cNvSpPr txBox="1"/>
          <p:nvPr/>
        </p:nvSpPr>
        <p:spPr>
          <a:xfrm>
            <a:off x="679434" y="600502"/>
            <a:ext cx="35240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Bong doesn’t</a:t>
            </a:r>
            <a:br>
              <a:rPr lang="en-US" sz="4000" b="1" dirty="0"/>
            </a:br>
            <a:r>
              <a:rPr lang="en-US" sz="4000" b="1" dirty="0"/>
              <a:t>need to work</a:t>
            </a:r>
            <a:endParaRPr lang="en-PH" sz="4000" b="1" dirty="0">
              <a:solidFill>
                <a:srgbClr val="FFFF00"/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25479FA-4798-F7D7-68D2-85F671CA4ABB}"/>
              </a:ext>
            </a:extLst>
          </p:cNvPr>
          <p:cNvSpPr txBox="1"/>
          <p:nvPr/>
        </p:nvSpPr>
        <p:spPr>
          <a:xfrm>
            <a:off x="799393" y="6604506"/>
            <a:ext cx="35240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FFFF00"/>
                </a:solidFill>
              </a:rPr>
              <a:t>He just get the interests</a:t>
            </a:r>
            <a:br>
              <a:rPr lang="en-US" sz="4000" b="1" dirty="0">
                <a:solidFill>
                  <a:srgbClr val="FFFF00"/>
                </a:solidFill>
              </a:rPr>
            </a:br>
            <a:r>
              <a:rPr lang="en-US" sz="4000" b="1" dirty="0">
                <a:solidFill>
                  <a:srgbClr val="FFFF00"/>
                </a:solidFill>
              </a:rPr>
              <a:t>of his money</a:t>
            </a:r>
            <a:endParaRPr lang="en-PH" sz="4000" b="1" dirty="0">
              <a:solidFill>
                <a:srgbClr val="FFFF00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768D177-48EE-D497-A5BA-087BF321BD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675" y="2162469"/>
            <a:ext cx="4203509" cy="4203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9865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FD7E11D-194E-3D81-DB74-2166027E39C2}"/>
              </a:ext>
            </a:extLst>
          </p:cNvPr>
          <p:cNvSpPr txBox="1"/>
          <p:nvPr/>
        </p:nvSpPr>
        <p:spPr>
          <a:xfrm>
            <a:off x="799393" y="6158968"/>
            <a:ext cx="35240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FFFF00"/>
                </a:solidFill>
              </a:rPr>
              <a:t>He collects his rents</a:t>
            </a:r>
            <a:endParaRPr lang="en-PH" sz="4000" b="1" dirty="0">
              <a:solidFill>
                <a:srgbClr val="FFFF00"/>
              </a:solidFill>
            </a:endParaRP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78C3EF8A-EC06-B04C-6A18-EC8D4CBB87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781477"/>
            <a:ext cx="5122863" cy="5122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4438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35716366-AFD9-B24D-69D9-86EF939B1DCB}"/>
              </a:ext>
            </a:extLst>
          </p:cNvPr>
          <p:cNvSpPr txBox="1"/>
          <p:nvPr/>
        </p:nvSpPr>
        <p:spPr>
          <a:xfrm>
            <a:off x="799393" y="3910280"/>
            <a:ext cx="35240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You think</a:t>
            </a:r>
            <a:br>
              <a:rPr lang="en-US" sz="4000" b="1" dirty="0"/>
            </a:br>
            <a:r>
              <a:rPr lang="en-US" sz="4000" b="1" dirty="0"/>
              <a:t>it is fair ?</a:t>
            </a:r>
            <a:endParaRPr lang="en-PH" sz="40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7615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B74B5078-B4E5-D71C-3BEE-3C5C4D860896}"/>
              </a:ext>
            </a:extLst>
          </p:cNvPr>
          <p:cNvSpPr txBox="1"/>
          <p:nvPr/>
        </p:nvSpPr>
        <p:spPr>
          <a:xfrm>
            <a:off x="799393" y="1241947"/>
            <a:ext cx="35240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Of course No it is not !</a:t>
            </a:r>
            <a:endParaRPr lang="en-PH" sz="4000" b="1" dirty="0">
              <a:solidFill>
                <a:srgbClr val="FFFF00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A541B8BF-7517-B00D-3A2A-A802DFFCF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79190"/>
            <a:ext cx="5122863" cy="5122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3357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38BADDEC-296B-2F6C-AA00-B69AF9BA2999}"/>
              </a:ext>
            </a:extLst>
          </p:cNvPr>
          <p:cNvSpPr txBox="1"/>
          <p:nvPr/>
        </p:nvSpPr>
        <p:spPr>
          <a:xfrm>
            <a:off x="679434" y="600502"/>
            <a:ext cx="35240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000" b="1" dirty="0"/>
              <a:t>Join la Liga !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3E85450-F073-BFC7-DA93-F2120186FB66}"/>
              </a:ext>
            </a:extLst>
          </p:cNvPr>
          <p:cNvSpPr txBox="1"/>
          <p:nvPr/>
        </p:nvSpPr>
        <p:spPr>
          <a:xfrm>
            <a:off x="518521" y="1933016"/>
            <a:ext cx="412162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Do you really think justice can happen without you ?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1B694B9-8215-915A-EBFD-71C8A5827994}"/>
              </a:ext>
            </a:extLst>
          </p:cNvPr>
          <p:cNvSpPr txBox="1"/>
          <p:nvPr/>
        </p:nvSpPr>
        <p:spPr>
          <a:xfrm>
            <a:off x="518521" y="7210984"/>
            <a:ext cx="41216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la-liga.ph</a:t>
            </a:r>
            <a:endParaRPr lang="en-PH" sz="3200" b="1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0534C4F-F01C-68CD-E3A4-5209D5056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008" y="3897257"/>
            <a:ext cx="2476846" cy="249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0536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170</TotalTime>
  <Words>68</Words>
  <Application>Microsoft Office PowerPoint</Application>
  <PresentationFormat>Personnalisé</PresentationFormat>
  <Paragraphs>11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Sébastien Michéa</dc:creator>
  <cp:lastModifiedBy>Sébastien Michéa</cp:lastModifiedBy>
  <cp:revision>3</cp:revision>
  <dcterms:created xsi:type="dcterms:W3CDTF">2024-10-02T04:44:57Z</dcterms:created>
  <dcterms:modified xsi:type="dcterms:W3CDTF">2024-10-10T12:42:11Z</dcterms:modified>
</cp:coreProperties>
</file>

<file path=docProps/thumbnail.jpeg>
</file>